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8" r:id="rId2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95" d="100"/>
          <a:sy n="195" d="100"/>
        </p:scale>
        <p:origin x="154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0824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pptx_appendix/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65760"/>
            <a:ext cx="960120" cy="520323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755648" y="310896"/>
            <a:ext cx="0" cy="630051"/>
          </a:xfrm>
          <a:prstGeom prst="line">
            <a:avLst/>
          </a:prstGeom>
          <a:noFill/>
          <a:ln w="12700">
            <a:solidFill>
              <a:srgbClr val="D0D0D0"/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1984248" y="329184"/>
            <a:ext cx="3931920" cy="5934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lnSpc>
                <a:spcPct val="115000"/>
              </a:lnSpc>
              <a:buNone/>
            </a:pPr>
            <a:r>
              <a:rPr lang="en-US" sz="15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Tashkent Invest Company</a:t>
            </a:r>
            <a:endParaRPr lang="en-US" sz="1500" dirty="0"/>
          </a:p>
          <a:p>
            <a:pPr marL="0" indent="0" algn="l">
              <a:lnSpc>
                <a:spcPct val="115000"/>
              </a:lnSpc>
              <a:buNone/>
            </a:pPr>
            <a:r>
              <a:rPr lang="en-US" sz="900" kern="0" spc="15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JOINT-STOCK COMPANY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1292840" y="320040"/>
            <a:ext cx="438912" cy="292608"/>
          </a:xfrm>
          <a:prstGeom prst="roundRect">
            <a:avLst>
              <a:gd name="adj" fmla="val 18750"/>
            </a:avLst>
          </a:prstGeom>
          <a:solidFill>
            <a:srgbClr val="4A4A4A"/>
          </a:solidFill>
          <a:ln/>
        </p:spPr>
      </p:sp>
      <p:sp>
        <p:nvSpPr>
          <p:cNvPr id="6" name="Text 3"/>
          <p:cNvSpPr/>
          <p:nvPr/>
        </p:nvSpPr>
        <p:spPr>
          <a:xfrm>
            <a:off x="11292840" y="320040"/>
            <a:ext cx="4389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315200" y="658368"/>
            <a:ext cx="395935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Appendix No. 1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the resolution of the sole founder of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JSC “Tashkent Invest Company”</a:t>
            </a:r>
            <a:endParaRPr lang="en-US" sz="950" dirty="0"/>
          </a:p>
          <a:p>
            <a:pPr marL="0" indent="0" algn="r">
              <a:lnSpc>
                <a:spcPct val="115000"/>
              </a:lnSpc>
              <a:buNone/>
            </a:pPr>
            <a:r>
              <a:rPr lang="en-US" sz="95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dated 5 February 2024</a:t>
            </a:r>
            <a:endParaRPr lang="en-US" sz="950" dirty="0"/>
          </a:p>
        </p:txBody>
      </p:sp>
      <p:sp>
        <p:nvSpPr>
          <p:cNvPr id="8" name="Text 5"/>
          <p:cNvSpPr/>
          <p:nvPr/>
        </p:nvSpPr>
        <p:spPr>
          <a:xfrm>
            <a:off x="640080" y="1417320"/>
            <a:ext cx="10908792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NOTICE</a:t>
            </a:r>
            <a:endParaRPr lang="en-US" sz="2200" dirty="0"/>
          </a:p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THE ADOPTION OF THE RECOMMENDATIONS</a:t>
            </a:r>
            <a:endParaRPr lang="en-US" sz="2200" dirty="0"/>
          </a:p>
          <a:p>
            <a:pPr marL="0" indent="0" algn="ctr">
              <a:lnSpc>
                <a:spcPct val="118000"/>
              </a:lnSpc>
              <a:buNone/>
            </a:pPr>
            <a:r>
              <a:rPr lang="en-US" sz="2200" b="1" dirty="0">
                <a:solidFill>
                  <a:srgbClr val="1B3C8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 THE CORPORATE GOVERNANCE CODE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248156" y="3123057"/>
            <a:ext cx="9692640" cy="32320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ct val="132000"/>
              </a:lnSpc>
              <a:buNone/>
            </a:pPr>
            <a:r>
              <a:rPr lang="en-US" sz="1900" dirty="0">
                <a:solidFill>
                  <a:srgbClr val="2B2B2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accordance with the decision of the sole founder of JSC “Tashkent Invest Company” dated 5 February 2024, JSC “Tashkent Invest Company” has undertaken the obligation, effective from 1 March 2024, to comply with the Corporate Governance Code approved by the minutes of the session of the Commission for Improving the Efficiency of Joint-Stock Companies and Enhancing the Corporate Governance System dated 31 December 2015 No. 9 (registration No. 02-02/1-187 of 11 February 2016).</a:t>
            </a:r>
            <a:endParaRPr lang="en-US" sz="1900" dirty="0"/>
          </a:p>
        </p:txBody>
      </p:sp>
      <p:sp>
        <p:nvSpPr>
          <p:cNvPr id="10" name="Text 7"/>
          <p:cNvSpPr/>
          <p:nvPr/>
        </p:nvSpPr>
        <p:spPr>
          <a:xfrm>
            <a:off x="548640" y="6473952"/>
            <a:ext cx="110916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6E6E6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© Tashkent Invest Company JSC  •  Corporate Governance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134</Words>
  <Application>Microsoft Office PowerPoint</Application>
  <PresentationFormat>Широкоэкранный</PresentationFormat>
  <Paragraphs>13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3</cp:revision>
  <dcterms:created xsi:type="dcterms:W3CDTF">2026-08-03T13:14:48Z</dcterms:created>
  <dcterms:modified xsi:type="dcterms:W3CDTF">2026-08-03T13:23:26Z</dcterms:modified>
</cp:coreProperties>
</file>